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4" name="Google Shape;54;p13"/>
          <p:cNvCxnSpPr/>
          <p:nvPr/>
        </p:nvCxnSpPr>
        <p:spPr>
          <a:xfrm flipH="1">
            <a:off x="1758800" y="1420425"/>
            <a:ext cx="469500" cy="1178700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241775" y="311825"/>
            <a:ext cx="8520600" cy="2536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7500"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en"/>
              <a:t>&lt;div style="position: relative; padding-bottom: 56.25%; height: 0; overflow: hidden; max-width: 100%; background: #000;"&gt;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en"/>
              <a:t>    &lt;iframe src="</a:t>
            </a:r>
            <a:r>
              <a:rPr lang="en">
                <a:solidFill>
                  <a:srgbClr val="FF0000"/>
                </a:solidFill>
              </a:rPr>
              <a:t>https://drive.google.com/file/d/1Sh0m-ak7ZMIYVrNaccdDZLjLE7pFJHAI</a:t>
            </a:r>
            <a:r>
              <a:rPr lang="en"/>
              <a:t>/preview?usp=drive_link" style="position: absolute; top: 0; left: 0; width: 100%; height: 100%; border: none;"&gt;&lt;/iframe&gt;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en"/>
              <a:t>&lt;/div&gt;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3"/>
          <p:cNvSpPr txBox="1"/>
          <p:nvPr>
            <p:ph idx="1" type="subTitle"/>
          </p:nvPr>
        </p:nvSpPr>
        <p:spPr>
          <a:xfrm>
            <a:off x="444100" y="2648075"/>
            <a:ext cx="2403300" cy="479400"/>
          </a:xfrm>
          <a:prstGeom prst="rect">
            <a:avLst/>
          </a:prstGeom>
          <a:ln cap="flat" cmpd="sng" w="1905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770"/>
              <a:buNone/>
            </a:pPr>
            <a:r>
              <a:rPr lang="en" sz="1520">
                <a:solidFill>
                  <a:srgbClr val="FF0000"/>
                </a:solidFill>
              </a:rPr>
              <a:t>Replace this section with needed link</a:t>
            </a:r>
            <a:endParaRPr sz="1520">
              <a:solidFill>
                <a:srgbClr val="FF0000"/>
              </a:solidFill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2607825" y="3458388"/>
            <a:ext cx="5712900" cy="898800"/>
          </a:xfrm>
          <a:prstGeom prst="rect">
            <a:avLst/>
          </a:prstGeom>
          <a:noFill/>
          <a:ln cap="flat" cmpd="sng" w="19050">
            <a:solidFill>
              <a:srgbClr val="38761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https://drive.google.com/file/d/1uL1nOs6y0vg2EiLCkUfKMYzm_2U1DH_G/</a:t>
            </a:r>
            <a:r>
              <a:rPr lang="en" sz="1800">
                <a:solidFill>
                  <a:srgbClr val="FF0000"/>
                </a:solidFill>
              </a:rPr>
              <a:t>view?usp=sharing</a:t>
            </a:r>
            <a:endParaRPr sz="1800">
              <a:solidFill>
                <a:srgbClr val="FF0000"/>
              </a:solidFill>
            </a:endParaRPr>
          </a:p>
        </p:txBody>
      </p:sp>
      <p:cxnSp>
        <p:nvCxnSpPr>
          <p:cNvPr id="58" name="Google Shape;58;p13"/>
          <p:cNvCxnSpPr/>
          <p:nvPr/>
        </p:nvCxnSpPr>
        <p:spPr>
          <a:xfrm>
            <a:off x="2368125" y="3048375"/>
            <a:ext cx="1348200" cy="479400"/>
          </a:xfrm>
          <a:prstGeom prst="straightConnector1">
            <a:avLst/>
          </a:prstGeom>
          <a:noFill/>
          <a:ln cap="flat" cmpd="sng" w="19050">
            <a:solidFill>
              <a:srgbClr val="6AA84F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59" name="Google Shape;59;p13"/>
          <p:cNvSpPr txBox="1"/>
          <p:nvPr>
            <p:ph idx="1" type="subTitle"/>
          </p:nvPr>
        </p:nvSpPr>
        <p:spPr>
          <a:xfrm>
            <a:off x="6309300" y="4532400"/>
            <a:ext cx="2403300" cy="479400"/>
          </a:xfrm>
          <a:prstGeom prst="rect">
            <a:avLst/>
          </a:prstGeom>
          <a:ln cap="flat" cmpd="sng" w="1905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770"/>
              <a:buNone/>
            </a:pPr>
            <a:r>
              <a:rPr lang="en" sz="1520">
                <a:solidFill>
                  <a:srgbClr val="FF0000"/>
                </a:solidFill>
              </a:rPr>
              <a:t>Remove this part, if present </a:t>
            </a:r>
            <a:endParaRPr sz="1520">
              <a:solidFill>
                <a:srgbClr val="FF0000"/>
              </a:solidFill>
            </a:endParaRPr>
          </a:p>
        </p:txBody>
      </p:sp>
      <p:sp>
        <p:nvSpPr>
          <p:cNvPr id="60" name="Google Shape;60;p13"/>
          <p:cNvSpPr txBox="1"/>
          <p:nvPr/>
        </p:nvSpPr>
        <p:spPr>
          <a:xfrm rot="431503">
            <a:off x="511080" y="4045806"/>
            <a:ext cx="2269353" cy="691854"/>
          </a:xfrm>
          <a:prstGeom prst="rect">
            <a:avLst/>
          </a:prstGeom>
          <a:noFill/>
          <a:ln cap="flat" cmpd="sng" w="19050">
            <a:solidFill>
              <a:srgbClr val="38761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6AA84F"/>
                </a:solidFill>
              </a:rPr>
              <a:t>Example replacement</a:t>
            </a:r>
            <a:endParaRPr sz="1500">
              <a:solidFill>
                <a:srgbClr val="6AA84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6AA84F"/>
                </a:solidFill>
              </a:rPr>
              <a:t> code from Google Drive</a:t>
            </a:r>
            <a:endParaRPr sz="1500">
              <a:solidFill>
                <a:srgbClr val="6AA84F"/>
              </a:solidFill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7254200" y="2109550"/>
            <a:ext cx="1715700" cy="689100"/>
          </a:xfrm>
          <a:prstGeom prst="rect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0000FF"/>
                </a:solidFill>
              </a:rPr>
              <a:t>HTML Video Code Template </a:t>
            </a:r>
            <a:endParaRPr sz="1700">
              <a:solidFill>
                <a:srgbClr val="0000FF"/>
              </a:solidFill>
            </a:endParaRPr>
          </a:p>
        </p:txBody>
      </p:sp>
      <p:cxnSp>
        <p:nvCxnSpPr>
          <p:cNvPr id="62" name="Google Shape;62;p13"/>
          <p:cNvCxnSpPr/>
          <p:nvPr/>
        </p:nvCxnSpPr>
        <p:spPr>
          <a:xfrm>
            <a:off x="5134625" y="4186975"/>
            <a:ext cx="1458300" cy="409500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solid"/>
            <a:round/>
            <a:headEnd len="med" w="med" type="none"/>
            <a:tailEnd len="med" w="med" type="stealth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